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8" r:id="rId2"/>
    <p:sldId id="484" r:id="rId3"/>
    <p:sldId id="478" r:id="rId4"/>
    <p:sldId id="479" r:id="rId5"/>
    <p:sldId id="480" r:id="rId6"/>
    <p:sldId id="481" r:id="rId7"/>
    <p:sldId id="482" r:id="rId8"/>
    <p:sldId id="483" r:id="rId9"/>
    <p:sldId id="485" r:id="rId10"/>
    <p:sldId id="487" r:id="rId11"/>
    <p:sldId id="486" r:id="rId12"/>
    <p:sldId id="477" r:id="rId13"/>
    <p:sldId id="271" r:id="rId14"/>
    <p:sldId id="40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9/3/2021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9/3/2021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F63F01FC-79E8-42BF-84C6-1016993C7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C93801-7A4B-457E-8FD4-307F6B7DF1C5}"/>
              </a:ext>
            </a:extLst>
          </p:cNvPr>
          <p:cNvSpPr txBox="1"/>
          <p:nvPr/>
        </p:nvSpPr>
        <p:spPr>
          <a:xfrm>
            <a:off x="261764" y="899721"/>
            <a:ext cx="11118914" cy="2585323"/>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Hook Methods in a Controller</a:t>
            </a:r>
          </a:p>
          <a:p>
            <a:pPr marL="742950" lvl="1" indent="-285750" algn="just">
              <a:buFont typeface="Arial" panose="020B0604020202020204" pitchFamily="34" charset="0"/>
              <a:buChar char="•"/>
            </a:pPr>
            <a:r>
              <a:rPr lang="en-US" dirty="0"/>
              <a:t>Control Hierarchy</a:t>
            </a:r>
          </a:p>
          <a:p>
            <a:pPr marL="742950" lvl="1" indent="-285750" algn="just">
              <a:buFont typeface="Arial" panose="020B0604020202020204" pitchFamily="34" charset="0"/>
              <a:buChar char="•"/>
            </a:pPr>
            <a:r>
              <a:rPr lang="en-US" dirty="0"/>
              <a:t>Concept of Multiple Controller</a:t>
            </a:r>
          </a:p>
          <a:p>
            <a:pPr marL="742950" lvl="1" indent="-285750" algn="just">
              <a:buFont typeface="Arial" panose="020B0604020202020204" pitchFamily="34" charset="0"/>
              <a:buChar char="•"/>
            </a:pPr>
            <a:r>
              <a:rPr lang="en-US" dirty="0"/>
              <a:t>Concept of Model in SAP UI5</a:t>
            </a:r>
          </a:p>
          <a:p>
            <a:pPr marL="742950" lvl="1" indent="-285750" algn="just">
              <a:buFont typeface="Arial" panose="020B0604020202020204" pitchFamily="34" charset="0"/>
              <a:buChar char="•"/>
            </a:pPr>
            <a:r>
              <a:rPr lang="en-US" dirty="0"/>
              <a:t>Steps to Create a Model</a:t>
            </a:r>
          </a:p>
          <a:p>
            <a:pPr marL="742950" lvl="1" indent="-285750" algn="just">
              <a:buFont typeface="Arial" panose="020B0604020202020204" pitchFamily="34" charset="0"/>
              <a:buChar char="•"/>
            </a:pPr>
            <a:r>
              <a:rPr lang="en-US" dirty="0"/>
              <a:t>Addressing Model Properties</a:t>
            </a:r>
          </a:p>
          <a:p>
            <a:pPr marL="742950" lvl="1" indent="-285750" algn="just">
              <a:buFont typeface="Arial" panose="020B0604020202020204" pitchFamily="34" charset="0"/>
              <a:buChar char="•"/>
            </a:pPr>
            <a:r>
              <a:rPr lang="en-US" dirty="0"/>
              <a:t>Binding Modes in SAP UI5</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204356"/>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55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200329"/>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t>MyXML.view.xml</a:t>
            </a:r>
          </a:p>
          <a:p>
            <a:pPr marL="285750" indent="-285750">
              <a:buFontTx/>
              <a:buChar char="-"/>
            </a:pPr>
            <a:r>
              <a:rPr lang="en-US" dirty="0"/>
              <a:t>MyXML.controller.js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70628C5E-A95E-4F43-B64C-10B4E478B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6" t="3677" r="3439" b="2664"/>
          <a:stretch/>
        </p:blipFill>
        <p:spPr bwMode="auto">
          <a:xfrm>
            <a:off x="6648450"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860A3C5D-F1E5-4985-84D0-B98A52D44E8B}"/>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10" name="TextBox 9">
            <a:extLst>
              <a:ext uri="{FF2B5EF4-FFF2-40B4-BE49-F238E27FC236}">
                <a16:creationId xmlns:a16="http://schemas.microsoft.com/office/drawing/2014/main" id="{4FFA8FFB-29AA-4B4A-95AD-BD288063EEDA}"/>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sample.json</a:t>
            </a:r>
          </a:p>
          <a:p>
            <a:pPr marL="285750" indent="-285750">
              <a:buFontTx/>
              <a:buChar char="-"/>
            </a:pPr>
            <a:r>
              <a:rPr lang="en-US" dirty="0"/>
              <a:t>data.json</a:t>
            </a:r>
          </a:p>
          <a:p>
            <a:pPr marL="285750" indent="-285750">
              <a:buFontTx/>
              <a:buChar char="-"/>
            </a:pPr>
            <a:r>
              <a:rPr lang="en-US" dirty="0"/>
              <a:t>Model.js</a:t>
            </a:r>
          </a:p>
        </p:txBody>
      </p:sp>
    </p:spTree>
    <p:extLst>
      <p:ext uri="{BB962C8B-B14F-4D97-AF65-F5344CB8AC3E}">
        <p14:creationId xmlns:p14="http://schemas.microsoft.com/office/powerpoint/2010/main" val="357408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Methods in a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algn="just"/>
            <a:r>
              <a:rPr lang="en-US" b="0" i="0" dirty="0">
                <a:effectLst/>
              </a:rPr>
              <a:t>SAPUI5 provides predefined lifecycle methods for controller. These are also called controller lifecycle hooks. These methods are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C8065E16-A0FB-4628-924A-990F639C46BF}"/>
              </a:ext>
            </a:extLst>
          </p:cNvPr>
          <p:cNvGrpSpPr/>
          <p:nvPr/>
        </p:nvGrpSpPr>
        <p:grpSpPr>
          <a:xfrm>
            <a:off x="676844" y="1337085"/>
            <a:ext cx="10470370" cy="5298141"/>
            <a:chOff x="820272" y="1116106"/>
            <a:chExt cx="10470370" cy="5298141"/>
          </a:xfrm>
        </p:grpSpPr>
        <p:sp>
          <p:nvSpPr>
            <p:cNvPr id="9" name="Right Triangle 8">
              <a:extLst>
                <a:ext uri="{FF2B5EF4-FFF2-40B4-BE49-F238E27FC236}">
                  <a16:creationId xmlns:a16="http://schemas.microsoft.com/office/drawing/2014/main" id="{F5491BD3-5EF9-40D1-AE31-17EA3F883899}"/>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3EDE5F23-41AE-4D35-B84A-F765C52BD7A1}"/>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ight Triangle 10">
              <a:extLst>
                <a:ext uri="{FF2B5EF4-FFF2-40B4-BE49-F238E27FC236}">
                  <a16:creationId xmlns:a16="http://schemas.microsoft.com/office/drawing/2014/main" id="{D1BCB781-FF57-41C2-8662-C035C2992AFE}"/>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979F1E93-154A-4FDA-BCF2-938ECB588FAC}"/>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E8D15FF-7B5B-41C8-AE99-D7ED734CA427}"/>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2B44D61-8541-47F3-ADE3-F7301AC95CA1}"/>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5" name="Rectangle 14">
              <a:extLst>
                <a:ext uri="{FF2B5EF4-FFF2-40B4-BE49-F238E27FC236}">
                  <a16:creationId xmlns:a16="http://schemas.microsoft.com/office/drawing/2014/main" id="{75B7D078-281C-41AF-9842-89DE466D66B8}"/>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6" name="TextBox 15">
              <a:extLst>
                <a:ext uri="{FF2B5EF4-FFF2-40B4-BE49-F238E27FC236}">
                  <a16:creationId xmlns:a16="http://schemas.microsoft.com/office/drawing/2014/main" id="{4DDC69C9-59FA-42DD-BC12-7881C5EC02C4}"/>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7" name="Rectangle 16">
              <a:extLst>
                <a:ext uri="{FF2B5EF4-FFF2-40B4-BE49-F238E27FC236}">
                  <a16:creationId xmlns:a16="http://schemas.microsoft.com/office/drawing/2014/main" id="{E1081180-2686-43AE-9F96-A3EEA394E0E1}"/>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18" name="Rectangle 17">
              <a:extLst>
                <a:ext uri="{FF2B5EF4-FFF2-40B4-BE49-F238E27FC236}">
                  <a16:creationId xmlns:a16="http://schemas.microsoft.com/office/drawing/2014/main" id="{1DD38AA2-110B-44C6-AC35-BC8CA6544A88}"/>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9" name="Rectangle 18">
              <a:extLst>
                <a:ext uri="{FF2B5EF4-FFF2-40B4-BE49-F238E27FC236}">
                  <a16:creationId xmlns:a16="http://schemas.microsoft.com/office/drawing/2014/main" id="{66C81575-B681-4E54-A66C-2A951FB91F6C}"/>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52317EE0-51E6-4EE0-BEBC-70B272582A48}"/>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0A57CE0E-AD8C-4135-8099-425C94B04554}"/>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2" name="Straight Connector 21">
              <a:extLst>
                <a:ext uri="{FF2B5EF4-FFF2-40B4-BE49-F238E27FC236}">
                  <a16:creationId xmlns:a16="http://schemas.microsoft.com/office/drawing/2014/main" id="{3ABE881F-8FC6-4161-9DEA-DBE310CD726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21BA53-DA7B-4004-8213-B288BBF89A7B}"/>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97165DD-3ED4-4BA7-ADD4-D2A9F48E8BC5}"/>
              </a:ext>
            </a:extLst>
          </p:cNvPr>
          <p:cNvSpPr txBox="1"/>
          <p:nvPr/>
        </p:nvSpPr>
        <p:spPr>
          <a:xfrm>
            <a:off x="853600" y="4338498"/>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5" name="TextBox 24">
            <a:extLst>
              <a:ext uri="{FF2B5EF4-FFF2-40B4-BE49-F238E27FC236}">
                <a16:creationId xmlns:a16="http://schemas.microsoft.com/office/drawing/2014/main" id="{E458A390-C558-4B91-8118-6EBAFFC2EF4C}"/>
              </a:ext>
            </a:extLst>
          </p:cNvPr>
          <p:cNvSpPr txBox="1"/>
          <p:nvPr/>
        </p:nvSpPr>
        <p:spPr>
          <a:xfrm>
            <a:off x="4649677" y="3989017"/>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6" name="TextBox 25">
            <a:extLst>
              <a:ext uri="{FF2B5EF4-FFF2-40B4-BE49-F238E27FC236}">
                <a16:creationId xmlns:a16="http://schemas.microsoft.com/office/drawing/2014/main" id="{0481C139-24A7-4123-AAA1-B4E8A2FA69B3}"/>
              </a:ext>
            </a:extLst>
          </p:cNvPr>
          <p:cNvSpPr txBox="1"/>
          <p:nvPr/>
        </p:nvSpPr>
        <p:spPr>
          <a:xfrm>
            <a:off x="5853432" y="2946321"/>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7" name="TextBox 26">
            <a:extLst>
              <a:ext uri="{FF2B5EF4-FFF2-40B4-BE49-F238E27FC236}">
                <a16:creationId xmlns:a16="http://schemas.microsoft.com/office/drawing/2014/main" id="{006DF749-E5D4-4424-AF65-F125C2F021A5}"/>
              </a:ext>
            </a:extLst>
          </p:cNvPr>
          <p:cNvSpPr txBox="1"/>
          <p:nvPr/>
        </p:nvSpPr>
        <p:spPr>
          <a:xfrm>
            <a:off x="7976787" y="1818764"/>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Tree>
    <p:extLst>
      <p:ext uri="{BB962C8B-B14F-4D97-AF65-F5344CB8AC3E}">
        <p14:creationId xmlns:p14="http://schemas.microsoft.com/office/powerpoint/2010/main" val="73564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297FD396-D749-421C-A77B-126C97040266}"/>
              </a:ext>
            </a:extLst>
          </p:cNvPr>
          <p:cNvGrpSpPr/>
          <p:nvPr/>
        </p:nvGrpSpPr>
        <p:grpSpPr>
          <a:xfrm>
            <a:off x="414612" y="1190300"/>
            <a:ext cx="8038996" cy="4500421"/>
            <a:chOff x="816185" y="1310471"/>
            <a:chExt cx="8038996" cy="4500421"/>
          </a:xfrm>
          <a:solidFill>
            <a:srgbClr val="FFC000"/>
          </a:solidFill>
        </p:grpSpPr>
        <p:sp>
          <p:nvSpPr>
            <p:cNvPr id="9" name="Rectangle: Rounded Corners 8">
              <a:extLst>
                <a:ext uri="{FF2B5EF4-FFF2-40B4-BE49-F238E27FC236}">
                  <a16:creationId xmlns:a16="http://schemas.microsoft.com/office/drawing/2014/main" id="{0BF974B4-EFB8-4D47-B804-E69051C8F3FA}"/>
                </a:ext>
              </a:extLst>
            </p:cNvPr>
            <p:cNvSpPr/>
            <p:nvPr/>
          </p:nvSpPr>
          <p:spPr>
            <a:xfrm>
              <a:off x="816185"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sap.m.Button</a:t>
              </a:r>
            </a:p>
          </p:txBody>
        </p:sp>
        <p:sp>
          <p:nvSpPr>
            <p:cNvPr id="10" name="Rectangle: Rounded Corners 9">
              <a:extLst>
                <a:ext uri="{FF2B5EF4-FFF2-40B4-BE49-F238E27FC236}">
                  <a16:creationId xmlns:a16="http://schemas.microsoft.com/office/drawing/2014/main" id="{D009BDB8-5329-465F-8737-C323EC921A04}"/>
                </a:ext>
              </a:extLst>
            </p:cNvPr>
            <p:cNvSpPr/>
            <p:nvPr/>
          </p:nvSpPr>
          <p:spPr>
            <a:xfrm>
              <a:off x="2688393" y="4348439"/>
              <a:ext cx="1728192"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sap.m.InputBase</a:t>
              </a:r>
            </a:p>
          </p:txBody>
        </p:sp>
        <p:sp>
          <p:nvSpPr>
            <p:cNvPr id="11" name="Rectangle: Rounded Corners 10">
              <a:extLst>
                <a:ext uri="{FF2B5EF4-FFF2-40B4-BE49-F238E27FC236}">
                  <a16:creationId xmlns:a16="http://schemas.microsoft.com/office/drawing/2014/main" id="{C78AC72B-6A2A-4CAF-8FBC-DBB90D79196B}"/>
                </a:ext>
              </a:extLst>
            </p:cNvPr>
            <p:cNvSpPr/>
            <p:nvPr/>
          </p:nvSpPr>
          <p:spPr>
            <a:xfrm>
              <a:off x="4560601"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sap.ui.view</a:t>
              </a:r>
            </a:p>
          </p:txBody>
        </p:sp>
        <p:sp>
          <p:nvSpPr>
            <p:cNvPr id="12" name="Rectangle: Rounded Corners 11">
              <a:extLst>
                <a:ext uri="{FF2B5EF4-FFF2-40B4-BE49-F238E27FC236}">
                  <a16:creationId xmlns:a16="http://schemas.microsoft.com/office/drawing/2014/main" id="{E2F0EDB2-5979-41A4-A23D-9793898BD3EE}"/>
                </a:ext>
              </a:extLst>
            </p:cNvPr>
            <p:cNvSpPr/>
            <p:nvPr/>
          </p:nvSpPr>
          <p:spPr>
            <a:xfrm>
              <a:off x="2760401" y="516067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sap.m.Input</a:t>
              </a:r>
            </a:p>
          </p:txBody>
        </p:sp>
        <p:cxnSp>
          <p:nvCxnSpPr>
            <p:cNvPr id="13" name="Straight Arrow Connector 12">
              <a:extLst>
                <a:ext uri="{FF2B5EF4-FFF2-40B4-BE49-F238E27FC236}">
                  <a16:creationId xmlns:a16="http://schemas.microsoft.com/office/drawing/2014/main" id="{18EC9DEE-D42B-4AE2-99D0-636B8191EFF9}"/>
                </a:ext>
              </a:extLst>
            </p:cNvPr>
            <p:cNvCxnSpPr>
              <a:stCxn id="12" idx="0"/>
              <a:endCxn id="10" idx="2"/>
            </p:cNvCxnSpPr>
            <p:nvPr/>
          </p:nvCxnSpPr>
          <p:spPr>
            <a:xfrm flipV="1">
              <a:off x="3552489" y="4852495"/>
              <a:ext cx="0" cy="308184"/>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14" name="Rectangle 13">
              <a:extLst>
                <a:ext uri="{FF2B5EF4-FFF2-40B4-BE49-F238E27FC236}">
                  <a16:creationId xmlns:a16="http://schemas.microsoft.com/office/drawing/2014/main" id="{6939665F-B4AB-4B3E-9EBA-3F4F2B610D20}"/>
                </a:ext>
              </a:extLst>
            </p:cNvPr>
            <p:cNvSpPr/>
            <p:nvPr/>
          </p:nvSpPr>
          <p:spPr>
            <a:xfrm>
              <a:off x="1608273" y="3284171"/>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sap.ui.core.Control</a:t>
              </a:r>
            </a:p>
          </p:txBody>
        </p:sp>
        <p:cxnSp>
          <p:nvCxnSpPr>
            <p:cNvPr id="15" name="Connector: Elbow 14">
              <a:extLst>
                <a:ext uri="{FF2B5EF4-FFF2-40B4-BE49-F238E27FC236}">
                  <a16:creationId xmlns:a16="http://schemas.microsoft.com/office/drawing/2014/main" id="{95DDE75A-D05B-4463-B9EE-9634849B2B45}"/>
                </a:ext>
              </a:extLst>
            </p:cNvPr>
            <p:cNvCxnSpPr>
              <a:stCxn id="9" idx="0"/>
              <a:endCxn id="14" idx="2"/>
            </p:cNvCxnSpPr>
            <p:nvPr/>
          </p:nvCxnSpPr>
          <p:spPr>
            <a:xfrm rot="5400000" flipH="1" flipV="1">
              <a:off x="2300275" y="3096225"/>
              <a:ext cx="560212" cy="1944216"/>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16" name="Connector: Elbow 15">
              <a:extLst>
                <a:ext uri="{FF2B5EF4-FFF2-40B4-BE49-F238E27FC236}">
                  <a16:creationId xmlns:a16="http://schemas.microsoft.com/office/drawing/2014/main" id="{FE30E940-D5B1-4B57-89E0-F81329A7C54A}"/>
                </a:ext>
              </a:extLst>
            </p:cNvPr>
            <p:cNvCxnSpPr>
              <a:stCxn id="11" idx="0"/>
              <a:endCxn id="14" idx="2"/>
            </p:cNvCxnSpPr>
            <p:nvPr/>
          </p:nvCxnSpPr>
          <p:spPr>
            <a:xfrm rot="16200000" flipV="1">
              <a:off x="4172483" y="3168233"/>
              <a:ext cx="560212" cy="1800200"/>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17" name="Straight Arrow Connector 16">
              <a:extLst>
                <a:ext uri="{FF2B5EF4-FFF2-40B4-BE49-F238E27FC236}">
                  <a16:creationId xmlns:a16="http://schemas.microsoft.com/office/drawing/2014/main" id="{86B3F515-7724-4A2F-AC97-8D5C59169037}"/>
                </a:ext>
              </a:extLst>
            </p:cNvPr>
            <p:cNvCxnSpPr>
              <a:stCxn id="10" idx="0"/>
              <a:endCxn id="14" idx="2"/>
            </p:cNvCxnSpPr>
            <p:nvPr/>
          </p:nvCxnSpPr>
          <p:spPr>
            <a:xfrm flipV="1">
              <a:off x="3552489" y="3788227"/>
              <a:ext cx="0" cy="560212"/>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18" name="Rectangle 17">
              <a:extLst>
                <a:ext uri="{FF2B5EF4-FFF2-40B4-BE49-F238E27FC236}">
                  <a16:creationId xmlns:a16="http://schemas.microsoft.com/office/drawing/2014/main" id="{FB3CEFEA-DDC1-4E80-92F0-8E680A568334}"/>
                </a:ext>
              </a:extLst>
            </p:cNvPr>
            <p:cNvSpPr/>
            <p:nvPr/>
          </p:nvSpPr>
          <p:spPr>
            <a:xfrm>
              <a:off x="1608273" y="2296619"/>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sap.ui.core.Element</a:t>
              </a:r>
            </a:p>
          </p:txBody>
        </p:sp>
        <p:cxnSp>
          <p:nvCxnSpPr>
            <p:cNvPr id="19" name="Straight Arrow Connector 18">
              <a:extLst>
                <a:ext uri="{FF2B5EF4-FFF2-40B4-BE49-F238E27FC236}">
                  <a16:creationId xmlns:a16="http://schemas.microsoft.com/office/drawing/2014/main" id="{8597717B-7805-479F-B06D-620F8D3EDED7}"/>
                </a:ext>
              </a:extLst>
            </p:cNvPr>
            <p:cNvCxnSpPr>
              <a:stCxn id="14" idx="0"/>
              <a:endCxn id="18" idx="2"/>
            </p:cNvCxnSpPr>
            <p:nvPr/>
          </p:nvCxnSpPr>
          <p:spPr>
            <a:xfrm flipV="1">
              <a:off x="3552489" y="2800675"/>
              <a:ext cx="0" cy="483496"/>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20" name="Rectangle 19">
              <a:extLst>
                <a:ext uri="{FF2B5EF4-FFF2-40B4-BE49-F238E27FC236}">
                  <a16:creationId xmlns:a16="http://schemas.microsoft.com/office/drawing/2014/main" id="{CFB0B2F5-9EBF-42B0-B2AA-31850F35B01A}"/>
                </a:ext>
              </a:extLst>
            </p:cNvPr>
            <p:cNvSpPr/>
            <p:nvPr/>
          </p:nvSpPr>
          <p:spPr>
            <a:xfrm>
              <a:off x="1608273" y="1310471"/>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1E0BEB02-A7C6-4F46-8FDE-A90066806185}"/>
                </a:ext>
              </a:extLst>
            </p:cNvPr>
            <p:cNvCxnSpPr>
              <a:stCxn id="18" idx="0"/>
              <a:endCxn id="20" idx="2"/>
            </p:cNvCxnSpPr>
            <p:nvPr/>
          </p:nvCxnSpPr>
          <p:spPr>
            <a:xfrm flipV="1">
              <a:off x="3552489" y="1814527"/>
              <a:ext cx="0" cy="482092"/>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22" name="Rectangle: Rounded Corners 21">
              <a:extLst>
                <a:ext uri="{FF2B5EF4-FFF2-40B4-BE49-F238E27FC236}">
                  <a16:creationId xmlns:a16="http://schemas.microsoft.com/office/drawing/2014/main" id="{29E7678E-E058-47A8-A1F4-B1F154449458}"/>
                </a:ext>
              </a:extLst>
            </p:cNvPr>
            <p:cNvSpPr/>
            <p:nvPr/>
          </p:nvSpPr>
          <p:spPr>
            <a:xfrm>
              <a:off x="6288793"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sap.m.Table</a:t>
              </a:r>
            </a:p>
          </p:txBody>
        </p:sp>
        <p:sp>
          <p:nvSpPr>
            <p:cNvPr id="23" name="Rectangle: Rounded Corners 22">
              <a:extLst>
                <a:ext uri="{FF2B5EF4-FFF2-40B4-BE49-F238E27FC236}">
                  <a16:creationId xmlns:a16="http://schemas.microsoft.com/office/drawing/2014/main" id="{149CF041-77A5-42F5-9676-E9F8FA5C1937}"/>
                </a:ext>
              </a:extLst>
            </p:cNvPr>
            <p:cNvSpPr/>
            <p:nvPr/>
          </p:nvSpPr>
          <p:spPr>
            <a:xfrm>
              <a:off x="7271005" y="5306836"/>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sap.m.Column</a:t>
              </a:r>
            </a:p>
          </p:txBody>
        </p:sp>
        <p:cxnSp>
          <p:nvCxnSpPr>
            <p:cNvPr id="24" name="Connector: Elbow 23">
              <a:extLst>
                <a:ext uri="{FF2B5EF4-FFF2-40B4-BE49-F238E27FC236}">
                  <a16:creationId xmlns:a16="http://schemas.microsoft.com/office/drawing/2014/main" id="{49BD37F8-9AB5-482B-BA41-0A07E8AE4F54}"/>
                </a:ext>
              </a:extLst>
            </p:cNvPr>
            <p:cNvCxnSpPr>
              <a:stCxn id="22" idx="3"/>
              <a:endCxn id="23"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25" name="Connector: Elbow 24">
              <a:extLst>
                <a:ext uri="{FF2B5EF4-FFF2-40B4-BE49-F238E27FC236}">
                  <a16:creationId xmlns:a16="http://schemas.microsoft.com/office/drawing/2014/main" id="{65833FFF-CCD0-4097-82B1-0FADE9132403}"/>
                </a:ext>
              </a:extLst>
            </p:cNvPr>
            <p:cNvCxnSpPr>
              <a:stCxn id="22" idx="0"/>
              <a:endCxn id="14" idx="2"/>
            </p:cNvCxnSpPr>
            <p:nvPr/>
          </p:nvCxnSpPr>
          <p:spPr>
            <a:xfrm rot="16200000" flipV="1">
              <a:off x="5036579" y="2304137"/>
              <a:ext cx="560212" cy="3528392"/>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grpSp>
      <p:sp>
        <p:nvSpPr>
          <p:cNvPr id="26" name="TextBox 25">
            <a:extLst>
              <a:ext uri="{FF2B5EF4-FFF2-40B4-BE49-F238E27FC236}">
                <a16:creationId xmlns:a16="http://schemas.microsoft.com/office/drawing/2014/main" id="{1751C3D9-2CE0-4ECD-9F0C-B7637628EA6F}"/>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7" name="Left Brace 26">
            <a:extLst>
              <a:ext uri="{FF2B5EF4-FFF2-40B4-BE49-F238E27FC236}">
                <a16:creationId xmlns:a16="http://schemas.microsoft.com/office/drawing/2014/main" id="{A54A6F1A-521B-45E6-B18C-C8213051E275}"/>
              </a:ext>
            </a:extLst>
          </p:cNvPr>
          <p:cNvSpPr/>
          <p:nvPr/>
        </p:nvSpPr>
        <p:spPr>
          <a:xfrm rot="16200000">
            <a:off x="5695331" y="82694"/>
            <a:ext cx="560213" cy="11292009"/>
          </a:xfrm>
          <a:prstGeom prst="leftBrace">
            <a:avLst>
              <a:gd name="adj1" fmla="val 8333"/>
              <a:gd name="adj2" fmla="val 4960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36606C4-BD4C-410A-A905-34D3567303E9}"/>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29" name="Rectangle: Rounded Corners 28">
            <a:extLst>
              <a:ext uri="{FF2B5EF4-FFF2-40B4-BE49-F238E27FC236}">
                <a16:creationId xmlns:a16="http://schemas.microsoft.com/office/drawing/2014/main" id="{9B1CF889-0483-40F9-9467-F6F97DD2D33E}"/>
              </a:ext>
            </a:extLst>
          </p:cNvPr>
          <p:cNvSpPr/>
          <p:nvPr/>
        </p:nvSpPr>
        <p:spPr>
          <a:xfrm>
            <a:off x="8116639" y="4199816"/>
            <a:ext cx="3073272"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sap.ui.layout.form</a:t>
            </a:r>
          </a:p>
        </p:txBody>
      </p:sp>
      <p:cxnSp>
        <p:nvCxnSpPr>
          <p:cNvPr id="30" name="Connector: Elbow 29">
            <a:extLst>
              <a:ext uri="{FF2B5EF4-FFF2-40B4-BE49-F238E27FC236}">
                <a16:creationId xmlns:a16="http://schemas.microsoft.com/office/drawing/2014/main" id="{DA7343D0-0B5C-4FCC-A7C2-60EA4EF2B1BE}"/>
              </a:ext>
            </a:extLst>
          </p:cNvPr>
          <p:cNvCxnSpPr>
            <a:cxnSpLocks/>
          </p:cNvCxnSpPr>
          <p:nvPr/>
        </p:nvCxnSpPr>
        <p:spPr>
          <a:xfrm>
            <a:off x="6679308" y="3943349"/>
            <a:ext cx="2973967" cy="246941"/>
          </a:xfrm>
          <a:prstGeom prst="bentConnector2">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31" name="Rectangle: Rounded Corners 30">
            <a:extLst>
              <a:ext uri="{FF2B5EF4-FFF2-40B4-BE49-F238E27FC236}">
                <a16:creationId xmlns:a16="http://schemas.microsoft.com/office/drawing/2014/main" id="{1D87993E-5B84-4F7F-A347-5AC99331A76D}"/>
              </a:ext>
            </a:extLst>
          </p:cNvPr>
          <p:cNvSpPr/>
          <p:nvPr/>
        </p:nvSpPr>
        <p:spPr>
          <a:xfrm>
            <a:off x="9330967" y="5158212"/>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SimpleForm</a:t>
            </a:r>
          </a:p>
        </p:txBody>
      </p:sp>
      <p:cxnSp>
        <p:nvCxnSpPr>
          <p:cNvPr id="32" name="Connector: Elbow 31">
            <a:extLst>
              <a:ext uri="{FF2B5EF4-FFF2-40B4-BE49-F238E27FC236}">
                <a16:creationId xmlns:a16="http://schemas.microsoft.com/office/drawing/2014/main" id="{9C0C6303-D52E-43BD-8BA2-04549877D4E3}"/>
              </a:ext>
            </a:extLst>
          </p:cNvPr>
          <p:cNvCxnSpPr>
            <a:stCxn id="29" idx="2"/>
            <a:endCxn id="31" idx="0"/>
          </p:cNvCxnSpPr>
          <p:nvPr/>
        </p:nvCxnSpPr>
        <p:spPr>
          <a:xfrm rot="16200000" flipH="1">
            <a:off x="9660995" y="4696152"/>
            <a:ext cx="454340" cy="469780"/>
          </a:xfrm>
          <a:prstGeom prst="bentConnector3">
            <a:avLst/>
          </a:prstGeom>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Tree>
    <p:extLst>
      <p:ext uri="{BB962C8B-B14F-4D97-AF65-F5344CB8AC3E}">
        <p14:creationId xmlns:p14="http://schemas.microsoft.com/office/powerpoint/2010/main" val="2629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25EA87D2-266B-49D2-96FB-AD664516F56E}"/>
              </a:ext>
            </a:extLst>
          </p:cNvPr>
          <p:cNvPicPr>
            <a:picLocks noChangeAspect="1"/>
          </p:cNvPicPr>
          <p:nvPr/>
        </p:nvPicPr>
        <p:blipFill>
          <a:blip r:embed="rId3"/>
          <a:stretch>
            <a:fillRect/>
          </a:stretch>
        </p:blipFill>
        <p:spPr>
          <a:xfrm>
            <a:off x="671483" y="2890882"/>
            <a:ext cx="3156786" cy="2646283"/>
          </a:xfrm>
          <a:prstGeom prst="rect">
            <a:avLst/>
          </a:prstGeom>
        </p:spPr>
      </p:pic>
      <p:grpSp>
        <p:nvGrpSpPr>
          <p:cNvPr id="9" name="Group 8">
            <a:extLst>
              <a:ext uri="{FF2B5EF4-FFF2-40B4-BE49-F238E27FC236}">
                <a16:creationId xmlns:a16="http://schemas.microsoft.com/office/drawing/2014/main" id="{FCF30BFB-7AAE-4258-BE70-3E2CE7104CB0}"/>
              </a:ext>
            </a:extLst>
          </p:cNvPr>
          <p:cNvGrpSpPr/>
          <p:nvPr/>
        </p:nvGrpSpPr>
        <p:grpSpPr>
          <a:xfrm>
            <a:off x="4647795" y="2890882"/>
            <a:ext cx="6330327" cy="3304232"/>
            <a:chOff x="832901" y="1311538"/>
            <a:chExt cx="10414108" cy="4565734"/>
          </a:xfrm>
        </p:grpSpPr>
        <p:sp>
          <p:nvSpPr>
            <p:cNvPr id="10" name="Rectangle 9">
              <a:extLst>
                <a:ext uri="{FF2B5EF4-FFF2-40B4-BE49-F238E27FC236}">
                  <a16:creationId xmlns:a16="http://schemas.microsoft.com/office/drawing/2014/main" id="{F45317AE-64A9-4517-BE81-2C60BDD9DDDE}"/>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0DB91EDB-9A2A-4621-B801-FC4E3BB451C4}"/>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E8F8E105-1762-4E39-B6C9-065477EAF92F}"/>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F1A4D6ED-4A6C-4D6B-A876-87CCCF1C6D9D}"/>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50EC4736-61A4-4D25-8C41-CC7D0D64A680}"/>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886DEBF7-3BB9-4989-A30A-EA5EA47BE8F8}"/>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DF792315-06F7-4B56-AF4A-360475A30B2F}"/>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DFEE4879-9441-4D10-AA59-650012DC2BD9}"/>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63C67CC5-B6E4-4FBA-B7F0-AAF903B5F071}"/>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29490B28-3A7C-4B48-A576-697F4071C8A8}"/>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0" name="TextBox 19">
              <a:extLst>
                <a:ext uri="{FF2B5EF4-FFF2-40B4-BE49-F238E27FC236}">
                  <a16:creationId xmlns:a16="http://schemas.microsoft.com/office/drawing/2014/main" id="{BC685A95-9C8A-42C9-A79E-5B5E83D87E79}"/>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945DC7C1-5733-43C2-AB77-19804517142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2" name="Rectangle 21">
              <a:extLst>
                <a:ext uri="{FF2B5EF4-FFF2-40B4-BE49-F238E27FC236}">
                  <a16:creationId xmlns:a16="http://schemas.microsoft.com/office/drawing/2014/main" id="{92B102D5-C6A1-4E4D-A0F9-96F919D6521F}"/>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23" name="Connector: Elbow 22">
              <a:extLst>
                <a:ext uri="{FF2B5EF4-FFF2-40B4-BE49-F238E27FC236}">
                  <a16:creationId xmlns:a16="http://schemas.microsoft.com/office/drawing/2014/main" id="{FFB2708E-AD58-4DB3-AAB8-F2C41E2E9461}"/>
                </a:ext>
              </a:extLst>
            </p:cNvPr>
            <p:cNvCxnSpPr>
              <a:cxnSpLocks/>
              <a:stCxn id="11" idx="0"/>
              <a:endCxn id="22"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43A1DFE-B8E4-4E93-AE22-FA4F3715C22C}"/>
                </a:ext>
              </a:extLst>
            </p:cNvPr>
            <p:cNvCxnSpPr>
              <a:cxnSpLocks/>
              <a:stCxn id="13" idx="0"/>
              <a:endCxn id="22"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058BFB9-0B7B-49E4-9265-0B62F4E3FF24}"/>
                </a:ext>
              </a:extLst>
            </p:cNvPr>
            <p:cNvCxnSpPr>
              <a:cxnSpLocks/>
              <a:stCxn id="15" idx="0"/>
              <a:endCxn id="22"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40CBCB-67EE-44C6-8FB2-2A5BF79249E8}"/>
                </a:ext>
              </a:extLst>
            </p:cNvPr>
            <p:cNvCxnSpPr>
              <a:cxnSpLocks/>
              <a:stCxn id="17" idx="0"/>
              <a:endCxn id="22"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F9147AB-F14D-4B70-8CF5-AE623F9D13C4}"/>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8" name="Rectangle 27">
              <a:extLst>
                <a:ext uri="{FF2B5EF4-FFF2-40B4-BE49-F238E27FC236}">
                  <a16:creationId xmlns:a16="http://schemas.microsoft.com/office/drawing/2014/main" id="{E01C05FA-1D8E-4680-AFF3-9EA7EFFAD49D}"/>
                </a:ext>
              </a:extLst>
            </p:cNvPr>
            <p:cNvSpPr/>
            <p:nvPr/>
          </p:nvSpPr>
          <p:spPr>
            <a:xfrm>
              <a:off x="3778633"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9" name="Straight Arrow Connector 28">
              <a:extLst>
                <a:ext uri="{FF2B5EF4-FFF2-40B4-BE49-F238E27FC236}">
                  <a16:creationId xmlns:a16="http://schemas.microsoft.com/office/drawing/2014/main" id="{7FA25506-17F9-4753-9FAA-6F8C85308927}"/>
                </a:ext>
              </a:extLst>
            </p:cNvPr>
            <p:cNvCxnSpPr>
              <a:cxnSpLocks/>
              <a:stCxn id="22" idx="0"/>
              <a:endCxn id="28"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65D6CE6-E546-4624-ACA1-523676B8B54E}"/>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spTree>
    <p:extLst>
      <p:ext uri="{BB962C8B-B14F-4D97-AF65-F5344CB8AC3E}">
        <p14:creationId xmlns:p14="http://schemas.microsoft.com/office/powerpoint/2010/main" val="904544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1C652-E05F-449C-9613-B5E7003D0B60}"/>
              </a:ext>
            </a:extLst>
          </p:cNvPr>
          <p:cNvPicPr>
            <a:picLocks noChangeAspect="1"/>
          </p:cNvPicPr>
          <p:nvPr/>
        </p:nvPicPr>
        <p:blipFill>
          <a:blip r:embed="rId2"/>
          <a:stretch>
            <a:fillRect/>
          </a:stretch>
        </p:blipFill>
        <p:spPr>
          <a:xfrm>
            <a:off x="6203004" y="1417446"/>
            <a:ext cx="5284676" cy="4023108"/>
          </a:xfrm>
          <a:prstGeom prst="rect">
            <a:avLst/>
          </a:prstGeom>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BaseController.js</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70081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Models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69AB02FA-B50D-4552-ACED-4BFA824D2684}"/>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9" name="Group 8">
            <a:extLst>
              <a:ext uri="{FF2B5EF4-FFF2-40B4-BE49-F238E27FC236}">
                <a16:creationId xmlns:a16="http://schemas.microsoft.com/office/drawing/2014/main" id="{825BA96A-4FAB-4DB9-8ED4-30D14882BB24}"/>
              </a:ext>
            </a:extLst>
          </p:cNvPr>
          <p:cNvGrpSpPr/>
          <p:nvPr/>
        </p:nvGrpSpPr>
        <p:grpSpPr>
          <a:xfrm>
            <a:off x="2409654" y="3792656"/>
            <a:ext cx="6096342" cy="2730590"/>
            <a:chOff x="2894012" y="1274763"/>
            <a:chExt cx="6216163" cy="4253562"/>
          </a:xfrm>
        </p:grpSpPr>
        <p:grpSp>
          <p:nvGrpSpPr>
            <p:cNvPr id="10" name="Group 9">
              <a:extLst>
                <a:ext uri="{FF2B5EF4-FFF2-40B4-BE49-F238E27FC236}">
                  <a16:creationId xmlns:a16="http://schemas.microsoft.com/office/drawing/2014/main" id="{B7641F1D-AAE1-4FF7-8B16-B16555FE517D}"/>
                </a:ext>
              </a:extLst>
            </p:cNvPr>
            <p:cNvGrpSpPr/>
            <p:nvPr/>
          </p:nvGrpSpPr>
          <p:grpSpPr>
            <a:xfrm>
              <a:off x="3359637" y="1274763"/>
              <a:ext cx="5750538" cy="3773488"/>
              <a:chOff x="2038350" y="1889126"/>
              <a:chExt cx="4700588" cy="3084513"/>
            </a:xfrm>
          </p:grpSpPr>
          <p:sp>
            <p:nvSpPr>
              <p:cNvPr id="20" name="Freeform 126">
                <a:extLst>
                  <a:ext uri="{FF2B5EF4-FFF2-40B4-BE49-F238E27FC236}">
                    <a16:creationId xmlns:a16="http://schemas.microsoft.com/office/drawing/2014/main" id="{683C9080-CC72-48F4-A2FF-6735101BB495}"/>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BB097B16-7460-405D-8682-9412B27E07B2}"/>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2" name="Freeform 163">
                <a:extLst>
                  <a:ext uri="{FF2B5EF4-FFF2-40B4-BE49-F238E27FC236}">
                    <a16:creationId xmlns:a16="http://schemas.microsoft.com/office/drawing/2014/main" id="{7735B0AC-FB5F-4027-AA99-106C706C16D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3" name="Freeform 176">
                <a:extLst>
                  <a:ext uri="{FF2B5EF4-FFF2-40B4-BE49-F238E27FC236}">
                    <a16:creationId xmlns:a16="http://schemas.microsoft.com/office/drawing/2014/main" id="{F206D0D1-47EF-49A0-9B32-1DEA4FE8BB5B}"/>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068F24FD-71E3-4E36-AC9D-9ADE1C8386E5}"/>
                  </a:ext>
                </a:extLst>
              </p:cNvPr>
              <p:cNvGrpSpPr/>
              <p:nvPr/>
            </p:nvGrpSpPr>
            <p:grpSpPr>
              <a:xfrm>
                <a:off x="2038350" y="1889126"/>
                <a:ext cx="287338" cy="2922587"/>
                <a:chOff x="2038350" y="1889126"/>
                <a:chExt cx="287338" cy="2922587"/>
              </a:xfrm>
            </p:grpSpPr>
            <p:sp>
              <p:nvSpPr>
                <p:cNvPr id="29" name="Freeform 105">
                  <a:extLst>
                    <a:ext uri="{FF2B5EF4-FFF2-40B4-BE49-F238E27FC236}">
                      <a16:creationId xmlns:a16="http://schemas.microsoft.com/office/drawing/2014/main" id="{6378484A-712C-4490-A9AE-6519D275072D}"/>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19">
                  <a:extLst>
                    <a:ext uri="{FF2B5EF4-FFF2-40B4-BE49-F238E27FC236}">
                      <a16:creationId xmlns:a16="http://schemas.microsoft.com/office/drawing/2014/main" id="{6EA5FE86-4818-4058-AF0C-E0251F58208D}"/>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3">
                  <a:extLst>
                    <a:ext uri="{FF2B5EF4-FFF2-40B4-BE49-F238E27FC236}">
                      <a16:creationId xmlns:a16="http://schemas.microsoft.com/office/drawing/2014/main" id="{A35B2F41-B081-48D7-8F81-46D6ECDC2130}"/>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49955CAC-23A1-4D17-826E-9DFCBC3FDA71}"/>
                  </a:ext>
                </a:extLst>
              </p:cNvPr>
              <p:cNvGrpSpPr/>
              <p:nvPr/>
            </p:nvGrpSpPr>
            <p:grpSpPr>
              <a:xfrm>
                <a:off x="2178050" y="4683126"/>
                <a:ext cx="4560888" cy="290513"/>
                <a:chOff x="2178050" y="4683126"/>
                <a:chExt cx="4560888" cy="290513"/>
              </a:xfrm>
            </p:grpSpPr>
            <p:sp>
              <p:nvSpPr>
                <p:cNvPr id="26" name="Freeform 116">
                  <a:extLst>
                    <a:ext uri="{FF2B5EF4-FFF2-40B4-BE49-F238E27FC236}">
                      <a16:creationId xmlns:a16="http://schemas.microsoft.com/office/drawing/2014/main" id="{33CD87FB-D9A2-4676-99B1-BDE8AD01B6E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7" name="Freeform 225">
                  <a:extLst>
                    <a:ext uri="{FF2B5EF4-FFF2-40B4-BE49-F238E27FC236}">
                      <a16:creationId xmlns:a16="http://schemas.microsoft.com/office/drawing/2014/main" id="{931967D1-0CF4-4032-AB48-F402E95D63A5}"/>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8">
                  <a:extLst>
                    <a:ext uri="{FF2B5EF4-FFF2-40B4-BE49-F238E27FC236}">
                      <a16:creationId xmlns:a16="http://schemas.microsoft.com/office/drawing/2014/main" id="{517B84A8-34D9-4A04-9FF0-655C92131903}"/>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1" name="TextBox 10">
              <a:extLst>
                <a:ext uri="{FF2B5EF4-FFF2-40B4-BE49-F238E27FC236}">
                  <a16:creationId xmlns:a16="http://schemas.microsoft.com/office/drawing/2014/main" id="{310660DA-2F27-4508-AAAA-9BAAF0EA55F9}"/>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2" name="TextBox 11">
              <a:extLst>
                <a:ext uri="{FF2B5EF4-FFF2-40B4-BE49-F238E27FC236}">
                  <a16:creationId xmlns:a16="http://schemas.microsoft.com/office/drawing/2014/main" id="{5AE6971D-F617-4EB8-8DB4-B73FA638EA39}"/>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3" name="TextBox 12">
              <a:extLst>
                <a:ext uri="{FF2B5EF4-FFF2-40B4-BE49-F238E27FC236}">
                  <a16:creationId xmlns:a16="http://schemas.microsoft.com/office/drawing/2014/main" id="{C6BA0575-19D1-4EE4-9610-254D29137798}"/>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4" name="TextBox 13">
              <a:extLst>
                <a:ext uri="{FF2B5EF4-FFF2-40B4-BE49-F238E27FC236}">
                  <a16:creationId xmlns:a16="http://schemas.microsoft.com/office/drawing/2014/main" id="{F3018EB4-E335-42FD-A800-5D4F420E3FE4}"/>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5" name="TextBox 14">
              <a:extLst>
                <a:ext uri="{FF2B5EF4-FFF2-40B4-BE49-F238E27FC236}">
                  <a16:creationId xmlns:a16="http://schemas.microsoft.com/office/drawing/2014/main" id="{8160793D-A257-4F7F-8128-6B7D3F41D9EE}"/>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8BB444E5-8DC3-40A2-B394-83B527435D27}"/>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8C037-021B-45A0-BFD8-4D0CA72155E4}"/>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D925181-F4B2-4229-A2ED-CB574B61AB03}"/>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F16E516A-3867-4C60-B014-D6459E6C3654}"/>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2" name="TextBox 31">
            <a:extLst>
              <a:ext uri="{FF2B5EF4-FFF2-40B4-BE49-F238E27FC236}">
                <a16:creationId xmlns:a16="http://schemas.microsoft.com/office/drawing/2014/main" id="{86CAC7DF-0BCF-47BA-970A-824824841F20}"/>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3" name="TextBox 32">
            <a:extLst>
              <a:ext uri="{FF2B5EF4-FFF2-40B4-BE49-F238E27FC236}">
                <a16:creationId xmlns:a16="http://schemas.microsoft.com/office/drawing/2014/main" id="{A74EAF05-3C49-4484-BBFA-3D1091F7A99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4" name="TextBox 33">
            <a:extLst>
              <a:ext uri="{FF2B5EF4-FFF2-40B4-BE49-F238E27FC236}">
                <a16:creationId xmlns:a16="http://schemas.microsoft.com/office/drawing/2014/main" id="{624E7CBA-2727-46F1-8706-842E292FBD33}"/>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5" name="TextBox 34">
            <a:extLst>
              <a:ext uri="{FF2B5EF4-FFF2-40B4-BE49-F238E27FC236}">
                <a16:creationId xmlns:a16="http://schemas.microsoft.com/office/drawing/2014/main" id="{7D752914-5D4D-4EC6-8B99-6EB7F1B00F85}"/>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6" name="TextBox 35">
            <a:extLst>
              <a:ext uri="{FF2B5EF4-FFF2-40B4-BE49-F238E27FC236}">
                <a16:creationId xmlns:a16="http://schemas.microsoft.com/office/drawing/2014/main" id="{2754C56D-0C8B-4373-94A3-C7A6DAE33261}"/>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7" name="TextBox 36">
            <a:extLst>
              <a:ext uri="{FF2B5EF4-FFF2-40B4-BE49-F238E27FC236}">
                <a16:creationId xmlns:a16="http://schemas.microsoft.com/office/drawing/2014/main" id="{5FC16C44-1B46-45B8-861C-0D466E37C2A8}"/>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69803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262986" cy="2308324"/>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F9C63B66-D641-423E-801F-B01E36A88409}"/>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0" name="Picture 9">
            <a:extLst>
              <a:ext uri="{FF2B5EF4-FFF2-40B4-BE49-F238E27FC236}">
                <a16:creationId xmlns:a16="http://schemas.microsoft.com/office/drawing/2014/main" id="{5912FE1E-4986-4D77-88B4-C8FE06C7ECE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111104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61F0E6D-CA57-40B5-A3F5-9EC28993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610803"/>
            <a:ext cx="4176692" cy="4176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0218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C72E2BD8-E4BE-409F-9131-0FB99006D858}"/>
              </a:ext>
            </a:extLst>
          </p:cNvPr>
          <p:cNvSpPr txBox="1"/>
          <p:nvPr/>
        </p:nvSpPr>
        <p:spPr>
          <a:xfrm>
            <a:off x="1239099"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8250988D-81EC-4A97-B33D-032FD03E4E2D}"/>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i="1" dirty="0"/>
              <a:t>/empStr/salary</a:t>
            </a:r>
          </a:p>
          <a:p>
            <a:r>
              <a:rPr lang="en-US" b="1" dirty="0"/>
              <a:t>Q. What is the emp name of emp 0001</a:t>
            </a:r>
          </a:p>
          <a:p>
            <a:r>
              <a:rPr lang="en-US" dirty="0"/>
              <a:t>/empStr/empName</a:t>
            </a:r>
          </a:p>
          <a:p>
            <a:r>
              <a:rPr lang="en-US" b="1" dirty="0"/>
              <a:t>Q. What is the salary of Shwetha</a:t>
            </a:r>
          </a:p>
          <a:p>
            <a:r>
              <a:rPr lang="en-US" dirty="0"/>
              <a:t>/empTab/1/salary</a:t>
            </a:r>
          </a:p>
          <a:p>
            <a:r>
              <a:rPr lang="en-US" b="1" dirty="0"/>
              <a:t>Q. What is the empId of Ananya</a:t>
            </a:r>
          </a:p>
          <a:p>
            <a:r>
              <a:rPr lang="en-US" dirty="0"/>
              <a:t>/empTab/0/empId</a:t>
            </a:r>
          </a:p>
        </p:txBody>
      </p:sp>
    </p:spTree>
    <p:extLst>
      <p:ext uri="{BB962C8B-B14F-4D97-AF65-F5344CB8AC3E}">
        <p14:creationId xmlns:p14="http://schemas.microsoft.com/office/powerpoint/2010/main" val="598834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1641</Words>
  <Application>Microsoft Office PowerPoint</Application>
  <PresentationFormat>Widescreen</PresentationFormat>
  <Paragraphs>193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15</cp:revision>
  <dcterms:created xsi:type="dcterms:W3CDTF">2021-09-02T13:28:35Z</dcterms:created>
  <dcterms:modified xsi:type="dcterms:W3CDTF">2021-09-04T09:01:27Z</dcterms:modified>
</cp:coreProperties>
</file>